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8" r:id="rId6"/>
    <p:sldId id="259" r:id="rId7"/>
    <p:sldId id="260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8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70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69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7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48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78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6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90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3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2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7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DE68-4127-4AD9-A656-0AA289DB52BE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03AE-6644-409B-A187-4B9F8A6A6C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87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創意設計社　第二學期課程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主題：色彩學概論</a:t>
            </a:r>
            <a:endParaRPr lang="en-US" altLang="zh-TW" dirty="0" smtClean="0"/>
          </a:p>
          <a:p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給你∕</a:t>
            </a:r>
            <a:r>
              <a:rPr lang="zh-TW" altLang="en-US" dirty="0"/>
              <a:t>妳</a:t>
            </a:r>
            <a:r>
              <a:rPr lang="zh-TW" altLang="en-US" dirty="0" smtClean="0"/>
              <a:t>食物，你∕妳就變</a:t>
            </a:r>
            <a:r>
              <a:rPr lang="zh-TW" altLang="en-US" dirty="0"/>
              <a:t>出</a:t>
            </a:r>
            <a:r>
              <a:rPr lang="zh-TW" altLang="en-US" dirty="0" smtClean="0"/>
              <a:t>滿滿的大拼盤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食品包裝製作與設計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走秀９４</a:t>
            </a:r>
            <a:r>
              <a:rPr lang="zh-TW" altLang="en-US" dirty="0"/>
              <a:t>潮</a:t>
            </a:r>
          </a:p>
        </p:txBody>
      </p:sp>
    </p:spTree>
    <p:extLst>
      <p:ext uri="{BB962C8B-B14F-4D97-AF65-F5344CB8AC3E}">
        <p14:creationId xmlns:p14="http://schemas.microsoft.com/office/powerpoint/2010/main" val="68929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問題與討論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你∕妳最喜歡什麼顏色？這顏色給你∕妳感覺？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172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4" descr="「食物拼盤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294" y="201706"/>
            <a:ext cx="7430281" cy="665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4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「食物拼盤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424" y="874059"/>
            <a:ext cx="6508376" cy="488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83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「泡麵 包裝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12192001" cy="374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4" descr="「泡麵彩繪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00447" cy="683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55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1026" name="Picture 2" descr="http://pics.ettoday.net/images/1783/1783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500062"/>
            <a:ext cx="5676900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.share.photo.xuite.net/flyingtour168/1c55ee6/7988347/314527595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5625"/>
            <a:ext cx="4762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1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http://static.ettoday.net/images/2348/d23481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81" y="0"/>
            <a:ext cx="4524002" cy="678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 descr="相關圖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3"/>
          <a:stretch/>
        </p:blipFill>
        <p:spPr bwMode="auto">
          <a:xfrm>
            <a:off x="838200" y="943231"/>
            <a:ext cx="5849470" cy="479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「三原色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985" y="1416924"/>
            <a:ext cx="4204815" cy="384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6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106" name="Picture 10" descr="「色相環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5125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34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寬螢幕</PresentationFormat>
  <Paragraphs>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創意設計社　第二學期課程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問題與討論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康家綺</dc:creator>
  <cp:lastModifiedBy>康家綺</cp:lastModifiedBy>
  <cp:revision>6</cp:revision>
  <dcterms:created xsi:type="dcterms:W3CDTF">2017-02-22T23:23:11Z</dcterms:created>
  <dcterms:modified xsi:type="dcterms:W3CDTF">2017-02-23T00:13:11Z</dcterms:modified>
</cp:coreProperties>
</file>